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9F888-272A-8325-F5C9-231E87404C04}"/>
              </a:ext>
            </a:extLst>
          </p:cNvPr>
          <p:cNvSpPr/>
          <p:nvPr/>
        </p:nvSpPr>
        <p:spPr>
          <a:xfrm>
            <a:off x="2966720" y="-2306320"/>
            <a:ext cx="182245" cy="576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40073" y="2483417"/>
            <a:ext cx="3437890" cy="315340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  <a:gd name="connsiteX0" fmla="*/ 3437890 w 3437890"/>
              <a:gd name="connsiteY0" fmla="*/ 3153408 h 3153408"/>
              <a:gd name="connsiteX1" fmla="*/ 0 w 3437890"/>
              <a:gd name="connsiteY1" fmla="*/ 3143248 h 3153408"/>
              <a:gd name="connsiteX2" fmla="*/ 0 w 3437890"/>
              <a:gd name="connsiteY2" fmla="*/ 0 h 315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7890" h="3153408">
                <a:moveTo>
                  <a:pt x="3437890" y="315340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CFC43-27DD-45EF-71DC-153353A2F428}"/>
              </a:ext>
            </a:extLst>
          </p:cNvPr>
          <p:cNvSpPr/>
          <p:nvPr/>
        </p:nvSpPr>
        <p:spPr>
          <a:xfrm>
            <a:off x="2966085" y="3501320"/>
            <a:ext cx="182245" cy="463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9E145-A005-D8BD-F7FF-50F168ACA918}"/>
              </a:ext>
            </a:extLst>
          </p:cNvPr>
          <p:cNvSpPr/>
          <p:nvPr/>
        </p:nvSpPr>
        <p:spPr>
          <a:xfrm>
            <a:off x="2509520" y="-202262"/>
            <a:ext cx="996950" cy="70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1.25E-6 0.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13149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not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6317</TotalTime>
  <Words>408</Words>
  <Application>Microsoft Office PowerPoint</Application>
  <PresentationFormat>Widescreen</PresentationFormat>
  <Paragraphs>123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60</cp:revision>
  <dcterms:created xsi:type="dcterms:W3CDTF">2022-11-22T11:26:35Z</dcterms:created>
  <dcterms:modified xsi:type="dcterms:W3CDTF">2023-06-22T10:09:41Z</dcterms:modified>
</cp:coreProperties>
</file>